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8" roundtripDataSignature="AMtx7mhpE++lzlPZOZSclCT+iVcSY5ztPg=="/>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Erika Zuur"/>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2-03-03T13:58:42.262">
    <p:pos x="615" y="4268"/>
    <p:text>https://nl.pinterest.com/pin/765330530415287942/</p:text>
    <p:extLst>
      <p:ext uri="{C676402C-5697-4E1C-873F-D02D1690AC5C}">
        <p15:threadingInfo timeZoneBias="0"/>
      </p:ext>
      <p:ext uri="http://customooxmlschemas.google.com/">
        <go:slidesCustomData xmlns:go="http://customooxmlschemas.google.com/" commentPostId="AAAAWbjjyCI"/>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2.jp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4">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latin typeface="Calibri"/>
                <a:ea typeface="Calibri"/>
                <a:cs typeface="Calibri"/>
                <a:sym typeface="Calibri"/>
              </a:rPr>
              <a:t>Vliegtuigwedstrijd</a:t>
            </a:r>
            <a:endParaRPr b="0" i="0" sz="36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p>
            <a:pPr indent="0" lvl="0" marL="0" rtl="0" algn="ctr">
              <a:lnSpc>
                <a:spcPct val="120000"/>
              </a:lnSpc>
              <a:spcBef>
                <a:spcPts val="0"/>
              </a:spcBef>
              <a:spcAft>
                <a:spcPts val="0"/>
              </a:spcAft>
              <a:buNone/>
            </a:pPr>
            <a:r>
              <a:rPr lang="nl" sz="1500">
                <a:solidFill>
                  <a:srgbClr val="F79646"/>
                </a:solidFill>
                <a:highlight>
                  <a:schemeClr val="dk1"/>
                </a:highlight>
              </a:rPr>
              <a:t>Handelingen 2:1-2</a:t>
            </a:r>
            <a:endParaRPr sz="1500">
              <a:solidFill>
                <a:srgbClr val="F79646"/>
              </a:solidFill>
              <a:highlight>
                <a:schemeClr val="dk1"/>
              </a:highlight>
            </a:endParaRPr>
          </a:p>
          <a:p>
            <a:pPr indent="0" lvl="0" marL="0" rtl="0" algn="ctr">
              <a:lnSpc>
                <a:spcPct val="120000"/>
              </a:lnSpc>
              <a:spcBef>
                <a:spcPts val="0"/>
              </a:spcBef>
              <a:spcAft>
                <a:spcPts val="0"/>
              </a:spcAft>
              <a:buNone/>
            </a:pPr>
            <a:r>
              <a:rPr i="1" lang="nl" sz="1500">
                <a:solidFill>
                  <a:srgbClr val="F79646"/>
                </a:solidFill>
                <a:highlight>
                  <a:schemeClr val="dk1"/>
                </a:highlight>
              </a:rPr>
              <a:t>“Toen het Joodse Pinksterfeest begon, waren alle gelovigen bij elkaar in een huis. Opeens kwam er uit de hemel een vreemd geluid. Het klonk alsof het hard begon te waaien."</a:t>
            </a:r>
            <a:endParaRPr i="1" sz="1500">
              <a:solidFill>
                <a:srgbClr val="F79646"/>
              </a:solidFill>
              <a:highlight>
                <a:schemeClr val="dk1"/>
              </a:highlight>
            </a:endParaRPr>
          </a:p>
          <a:p>
            <a:pPr indent="0" lvl="0" marL="0" marR="0" rtl="0" algn="ctr">
              <a:lnSpc>
                <a:spcPct val="100000"/>
              </a:lnSpc>
              <a:spcBef>
                <a:spcPts val="0"/>
              </a:spcBef>
              <a:spcAft>
                <a:spcPts val="0"/>
              </a:spcAft>
              <a:buClr>
                <a:srgbClr val="000000"/>
              </a:buClr>
              <a:buSzPts val="1600"/>
              <a:buFont typeface="Arial"/>
              <a:buNone/>
            </a:pPr>
            <a:r>
              <a:t/>
            </a:r>
            <a:endParaRPr i="1" sz="1600">
              <a:solidFill>
                <a:srgbClr val="F3943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t/>
            </a:r>
            <a:endParaRPr b="0" i="1"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nl" sz="1600" u="none" cap="none" strike="noStrike">
                <a:solidFill>
                  <a:srgbClr val="000000"/>
                </a:solidFill>
                <a:latin typeface="Calibri"/>
                <a:ea typeface="Calibri"/>
                <a:cs typeface="Calibri"/>
                <a:sym typeface="Calibri"/>
              </a:rPr>
              <a:t>Opdracht:</a:t>
            </a:r>
            <a:endParaRPr b="1" i="0" sz="1600" u="none" cap="none" strike="noStrike">
              <a:solidFill>
                <a:srgbClr val="000000"/>
              </a:solidFill>
              <a:latin typeface="Calibri"/>
              <a:ea typeface="Calibri"/>
              <a:cs typeface="Calibri"/>
              <a:sym typeface="Calibri"/>
            </a:endParaRPr>
          </a:p>
          <a:p>
            <a:pPr indent="-330200" lvl="0" marL="457200" marR="0" rtl="0" algn="l">
              <a:lnSpc>
                <a:spcPct val="100000"/>
              </a:lnSpc>
              <a:spcBef>
                <a:spcPts val="0"/>
              </a:spcBef>
              <a:spcAft>
                <a:spcPts val="0"/>
              </a:spcAft>
              <a:buSzPts val="1600"/>
              <a:buFont typeface="Calibri"/>
              <a:buChar char="-"/>
            </a:pPr>
            <a:r>
              <a:rPr lang="nl" sz="1600">
                <a:latin typeface="Calibri"/>
                <a:ea typeface="Calibri"/>
                <a:cs typeface="Calibri"/>
                <a:sym typeface="Calibri"/>
              </a:rPr>
              <a:t>Kleur je papier mooi in en zet je naam erop</a:t>
            </a:r>
            <a:endParaRPr sz="1600">
              <a:latin typeface="Calibri"/>
              <a:ea typeface="Calibri"/>
              <a:cs typeface="Calibri"/>
              <a:sym typeface="Calibri"/>
            </a:endParaRPr>
          </a:p>
          <a:p>
            <a:pPr indent="-330200" lvl="0" marL="457200" marR="0" rtl="0" algn="l">
              <a:lnSpc>
                <a:spcPct val="100000"/>
              </a:lnSpc>
              <a:spcBef>
                <a:spcPts val="0"/>
              </a:spcBef>
              <a:spcAft>
                <a:spcPts val="0"/>
              </a:spcAft>
              <a:buSzPts val="1600"/>
              <a:buFont typeface="Calibri"/>
              <a:buChar char="-"/>
            </a:pPr>
            <a:r>
              <a:rPr lang="nl" sz="1600">
                <a:latin typeface="Calibri"/>
                <a:ea typeface="Calibri"/>
                <a:cs typeface="Calibri"/>
                <a:sym typeface="Calibri"/>
              </a:rPr>
              <a:t>Vouw (samen) een vliegtuigje</a:t>
            </a:r>
            <a:endParaRPr sz="1600">
              <a:latin typeface="Calibri"/>
              <a:ea typeface="Calibri"/>
              <a:cs typeface="Calibri"/>
              <a:sym typeface="Calibri"/>
            </a:endParaRPr>
          </a:p>
          <a:p>
            <a:pPr indent="-330200" lvl="0" marL="457200" marR="0" rtl="0" algn="l">
              <a:lnSpc>
                <a:spcPct val="100000"/>
              </a:lnSpc>
              <a:spcBef>
                <a:spcPts val="0"/>
              </a:spcBef>
              <a:spcAft>
                <a:spcPts val="0"/>
              </a:spcAft>
              <a:buSzPts val="1600"/>
              <a:buFont typeface="Calibri"/>
              <a:buChar char="-"/>
            </a:pPr>
            <a:r>
              <a:rPr lang="nl" sz="1600">
                <a:latin typeface="Calibri"/>
                <a:ea typeface="Calibri"/>
                <a:cs typeface="Calibri"/>
                <a:sym typeface="Calibri"/>
              </a:rPr>
              <a:t>Spreek een bepaald punt af waar je je vliegtuig vandaan gooit. Wie het verst heeft gegooid wint!</a:t>
            </a:r>
            <a:endParaRPr sz="1600">
              <a:latin typeface="Calibri"/>
              <a:ea typeface="Calibri"/>
              <a:cs typeface="Calibri"/>
              <a:sym typeface="Calibri"/>
            </a:endParaRPr>
          </a:p>
          <a:p>
            <a:pPr indent="-355600" lvl="4" marL="2286000" marR="0" rtl="0" algn="l">
              <a:lnSpc>
                <a:spcPct val="100000"/>
              </a:lnSpc>
              <a:spcBef>
                <a:spcPts val="0"/>
              </a:spcBef>
              <a:spcAft>
                <a:spcPts val="0"/>
              </a:spcAft>
              <a:buSzPts val="2000"/>
              <a:buFont typeface="Calibri"/>
              <a:buChar char="-"/>
            </a:pPr>
            <a:r>
              <a:rPr lang="nl" sz="1600">
                <a:solidFill>
                  <a:srgbClr val="271623"/>
                </a:solidFill>
                <a:highlight>
                  <a:srgbClr val="FFFFFF"/>
                </a:highlight>
                <a:latin typeface="Calibri"/>
                <a:ea typeface="Calibri"/>
                <a:cs typeface="Calibri"/>
                <a:sym typeface="Calibri"/>
              </a:rPr>
              <a:t>Als je bij/in een kerkgebouw samenkomt, kun je vanaf het balkon (of een ander hoog punt) het vliegtuigje naar beneden laten gooien. Zoals de vliegtuigjes door de zaal of kerk zweven, zo wil de Heilige Geest ook bewegen en beweging geven!</a:t>
            </a:r>
            <a:endParaRPr sz="1600">
              <a:solidFill>
                <a:srgbClr val="271623"/>
              </a:solidFill>
              <a:highlight>
                <a:srgbClr val="FFFFFF"/>
              </a:highlight>
              <a:latin typeface="Calibri"/>
              <a:ea typeface="Calibri"/>
              <a:cs typeface="Calibri"/>
              <a:sym typeface="Calibri"/>
            </a:endParaRPr>
          </a:p>
          <a:p>
            <a:pPr indent="0" lvl="0" marL="0" marR="0" rtl="0" algn="l">
              <a:lnSpc>
                <a:spcPct val="100000"/>
              </a:lnSpc>
              <a:spcBef>
                <a:spcPts val="0"/>
              </a:spcBef>
              <a:spcAft>
                <a:spcPts val="0"/>
              </a:spcAft>
              <a:buNone/>
            </a:pPr>
            <a:r>
              <a:t/>
            </a:r>
            <a:endParaRPr sz="1000">
              <a:solidFill>
                <a:srgbClr val="271623"/>
              </a:solidFill>
              <a:highlight>
                <a:srgbClr val="FFFFFF"/>
              </a:highlight>
              <a:latin typeface="Calibri"/>
              <a:ea typeface="Calibri"/>
              <a:cs typeface="Calibri"/>
              <a:sym typeface="Calibri"/>
            </a:endParaRPr>
          </a:p>
          <a:p>
            <a:pPr indent="0" lvl="0" marL="0" marR="0" rtl="0" algn="l">
              <a:lnSpc>
                <a:spcPct val="100000"/>
              </a:lnSpc>
              <a:spcBef>
                <a:spcPts val="0"/>
              </a:spcBef>
              <a:spcAft>
                <a:spcPts val="0"/>
              </a:spcAft>
              <a:buNone/>
            </a:pPr>
            <a:r>
              <a:t/>
            </a:r>
            <a:endParaRPr sz="1000">
              <a:solidFill>
                <a:srgbClr val="271623"/>
              </a:solidFill>
              <a:highlight>
                <a:srgbClr val="FFFFFF"/>
              </a:highlight>
              <a:latin typeface="Calibri"/>
              <a:ea typeface="Calibri"/>
              <a:cs typeface="Calibri"/>
              <a:sym typeface="Calibri"/>
            </a:endParaRPr>
          </a:p>
          <a:p>
            <a:pPr indent="0" lvl="0" marL="0" marR="0" rtl="0" algn="l">
              <a:lnSpc>
                <a:spcPct val="100000"/>
              </a:lnSpc>
              <a:spcBef>
                <a:spcPts val="0"/>
              </a:spcBef>
              <a:spcAft>
                <a:spcPts val="0"/>
              </a:spcAft>
              <a:buNone/>
            </a:pPr>
            <a:r>
              <a:t/>
            </a:r>
            <a:endParaRPr sz="1000">
              <a:solidFill>
                <a:srgbClr val="271623"/>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000">
              <a:solidFill>
                <a:srgbClr val="271623"/>
              </a:solidFill>
              <a:highlight>
                <a:srgbClr val="FFFFFF"/>
              </a:highlight>
              <a:latin typeface="Calibri"/>
              <a:ea typeface="Calibri"/>
              <a:cs typeface="Calibri"/>
              <a:sym typeface="Calibri"/>
            </a:endParaRPr>
          </a:p>
        </p:txBody>
      </p:sp>
      <p:pic>
        <p:nvPicPr>
          <p:cNvPr id="55" name="Google Shape;55;p2"/>
          <p:cNvPicPr preferRelativeResize="0"/>
          <p:nvPr/>
        </p:nvPicPr>
        <p:blipFill>
          <a:blip r:embed="rId5">
            <a:alphaModFix/>
          </a:blip>
          <a:stretch>
            <a:fillRect/>
          </a:stretch>
        </p:blipFill>
        <p:spPr>
          <a:xfrm>
            <a:off x="977400" y="6776371"/>
            <a:ext cx="1528975" cy="2040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